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5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3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7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5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8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8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5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3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BB75-12C5-43F0-9148-173AF17BE49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229F-DA0B-4A68-B555-1C0560BAD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632" y="-76200"/>
            <a:ext cx="92456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 flipH="1">
            <a:off x="3516488" y="3886200"/>
            <a:ext cx="1981202" cy="1415772"/>
          </a:xfrm>
          <a:prstGeom prst="rect">
            <a:avLst/>
          </a:prstGeom>
          <a:ln>
            <a:noFill/>
          </a:ln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FIRST 30 DAYS</a:t>
            </a:r>
            <a:endParaRPr lang="en-US" sz="1400" dirty="0" smtClean="0"/>
          </a:p>
          <a:p>
            <a:pPr algn="ctr"/>
            <a:r>
              <a:rPr lang="en-US" sz="1200" dirty="0"/>
              <a:t>Help the executive understand performance roles and responsibilities as they relate to work, development and ethical behavior.  </a:t>
            </a:r>
          </a:p>
        </p:txBody>
      </p:sp>
      <p:sp>
        <p:nvSpPr>
          <p:cNvPr id="17" name="Rectangle 16"/>
          <p:cNvSpPr/>
          <p:nvPr/>
        </p:nvSpPr>
        <p:spPr>
          <a:xfrm flipH="1">
            <a:off x="1676400" y="5552182"/>
            <a:ext cx="1763547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PRE-BOARDING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latin typeface="+mj-lt"/>
              </a:rPr>
              <a:t>Plan and prepare for the executive’s arrival (e.g. briefing book, schedule meetings)</a:t>
            </a:r>
            <a:endParaRPr lang="en-US" sz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 flipH="1">
            <a:off x="-76200" y="1371600"/>
            <a:ext cx="1981200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DAY 1 / WEEK 1</a:t>
            </a:r>
            <a:endParaRPr lang="en-US" sz="1400" dirty="0" smtClean="0"/>
          </a:p>
          <a:p>
            <a:pPr algn="ctr"/>
            <a:r>
              <a:rPr lang="en-US" sz="1200" dirty="0" smtClean="0"/>
              <a:t>Ensure </a:t>
            </a:r>
            <a:r>
              <a:rPr lang="en-US" sz="1200" dirty="0"/>
              <a:t>the executive is satisfactorily </a:t>
            </a:r>
            <a:r>
              <a:rPr lang="en-US" sz="1200" dirty="0" smtClean="0"/>
              <a:t>in-processed and </a:t>
            </a:r>
            <a:r>
              <a:rPr lang="en-US" sz="1200" dirty="0"/>
              <a:t>welcomed into the organization </a:t>
            </a:r>
            <a:r>
              <a:rPr lang="en-US" sz="1200" dirty="0" smtClean="0"/>
              <a:t>by senior </a:t>
            </a:r>
            <a:r>
              <a:rPr lang="en-US" sz="1200" dirty="0"/>
              <a:t>leadership and </a:t>
            </a:r>
            <a:r>
              <a:rPr lang="en-US" sz="1200" dirty="0" smtClean="0"/>
              <a:t>new staff.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2286000" y="381000"/>
            <a:ext cx="24384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FIRST 90 DAYS</a:t>
            </a:r>
          </a:p>
          <a:p>
            <a:pPr algn="ctr"/>
            <a:r>
              <a:rPr lang="en-US" sz="1200" dirty="0" smtClean="0"/>
              <a:t>Cultivate </a:t>
            </a:r>
            <a:r>
              <a:rPr lang="en-US" sz="1200" dirty="0"/>
              <a:t>the new executive by building competence in the job and providing frequent opportunities for open forum discussions. Supervisor monitors performance and provides early feedback.</a:t>
            </a:r>
          </a:p>
        </p:txBody>
      </p:sp>
      <p:sp>
        <p:nvSpPr>
          <p:cNvPr id="25" name="Rectangle 24"/>
          <p:cNvSpPr/>
          <p:nvPr/>
        </p:nvSpPr>
        <p:spPr>
          <a:xfrm flipH="1">
            <a:off x="7391400" y="2715470"/>
            <a:ext cx="180743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6 TO 9 MONTHS</a:t>
            </a:r>
            <a:endParaRPr lang="en-US" sz="1400" dirty="0" smtClean="0"/>
          </a:p>
          <a:p>
            <a:pPr algn="ctr"/>
            <a:r>
              <a:rPr lang="en-US" sz="1200" dirty="0" smtClean="0"/>
              <a:t>Provide guidance </a:t>
            </a:r>
            <a:r>
              <a:rPr lang="en-US" sz="1200" dirty="0"/>
              <a:t>and feedback to the executive to ensure continued success and to make plans for his or her future with the organization. 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4876800" y="-44172"/>
            <a:ext cx="173593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ONE YEAR</a:t>
            </a:r>
            <a:endParaRPr lang="en-US" sz="1400" dirty="0" smtClean="0"/>
          </a:p>
          <a:p>
            <a:pPr algn="ctr"/>
            <a:r>
              <a:rPr lang="en-US" sz="1200" dirty="0" smtClean="0"/>
              <a:t>Monitor </a:t>
            </a:r>
            <a:r>
              <a:rPr lang="en-US" sz="1200" dirty="0"/>
              <a:t>performance, individual development, goals and desires and to engage the executive in advancing the mission of the organization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5334000" y="5410200"/>
            <a:ext cx="3664780" cy="131405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59923" y="5715000"/>
            <a:ext cx="3860277" cy="156966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numCol="2" spcCol="4572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SES Onboarding Webpage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SES Situational Mentoring Portal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Federal Coaching Network</a:t>
            </a:r>
            <a:br>
              <a:rPr lang="en-US" sz="1200" b="1" dirty="0" smtClean="0">
                <a:solidFill>
                  <a:schemeClr val="tx1"/>
                </a:solidFill>
              </a:rPr>
            </a:br>
            <a:r>
              <a:rPr lang="en-US" sz="1200" b="1" dirty="0" smtClean="0">
                <a:solidFill>
                  <a:schemeClr val="tx1"/>
                </a:solidFill>
              </a:rPr>
              <a:t/>
            </a:r>
            <a:br>
              <a:rPr lang="en-US" sz="1200" b="1" dirty="0" smtClean="0">
                <a:solidFill>
                  <a:schemeClr val="tx1"/>
                </a:solidFill>
              </a:rPr>
            </a:br>
            <a:endParaRPr lang="en-US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Manager’s Corner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OPM Briefings for New 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/>
                </a:solidFill>
              </a:rPr>
              <a:t>Courses through FEI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3942" y="5452646"/>
            <a:ext cx="2115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</a:rPr>
              <a:t>HOW OPM CAN HELP</a:t>
            </a:r>
            <a:endParaRPr lang="en-US" sz="1400" b="1" i="1" dirty="0">
              <a:ln w="1905"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88695" y="-152400"/>
            <a:ext cx="5346495" cy="1077218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SES ONBOARDING ROADMAP</a:t>
            </a:r>
            <a:endParaRPr lang="en-US" sz="3200" b="1" dirty="0">
              <a:ln w="1905"/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9727" y="5075931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1</a:t>
            </a:r>
            <a:endParaRPr lang="en-US" sz="54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Elephant" panose="02020904090505020303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878299" y="381957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6</a:t>
            </a:r>
          </a:p>
        </p:txBody>
      </p:sp>
      <p:sp>
        <p:nvSpPr>
          <p:cNvPr id="32" name="Oval 31"/>
          <p:cNvSpPr/>
          <p:nvPr/>
        </p:nvSpPr>
        <p:spPr>
          <a:xfrm>
            <a:off x="6324600" y="2258918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5</a:t>
            </a:r>
          </a:p>
        </p:txBody>
      </p:sp>
      <p:sp>
        <p:nvSpPr>
          <p:cNvPr id="33" name="Oval 32"/>
          <p:cNvSpPr/>
          <p:nvPr/>
        </p:nvSpPr>
        <p:spPr>
          <a:xfrm>
            <a:off x="4066864" y="1600200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2635998" y="3131625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3</a:t>
            </a:r>
            <a:endParaRPr lang="en-US" sz="54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Elephant" panose="02020904090505020303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85800" y="2716118"/>
            <a:ext cx="1114736" cy="109388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9061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167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Personnel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Cunfer, Cassandra</dc:creator>
  <cp:lastModifiedBy>Ndunguru, Cheryl</cp:lastModifiedBy>
  <cp:revision>12</cp:revision>
  <cp:lastPrinted>2014-07-23T19:10:40Z</cp:lastPrinted>
  <dcterms:created xsi:type="dcterms:W3CDTF">2014-07-23T18:03:51Z</dcterms:created>
  <dcterms:modified xsi:type="dcterms:W3CDTF">2014-09-18T16:43:24Z</dcterms:modified>
</cp:coreProperties>
</file>